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4" Type="http://schemas.openxmlformats.org/officeDocument/2006/relationships/viewProps" Target="viewProps.xml" /><Relationship Id="rId5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6" Type="http://schemas.openxmlformats.org/officeDocument/2006/relationships/tableStyles" Target="tableStyles.xml" /><Relationship Id="rId5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jp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jp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jp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jpg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jpg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Academy,</a:t>
            </a:r>
            <a:r>
              <a:rPr/>
              <a:t> </a:t>
            </a:r>
            <a:r>
              <a:rPr/>
              <a:t>Fountain</a:t>
            </a:r>
            <a:r>
              <a:rPr/>
              <a:t> </a:t>
            </a:r>
            <a:r>
              <a:rPr/>
              <a:t>Park,</a:t>
            </a:r>
            <a:r>
              <a:rPr/>
              <a:t> </a:t>
            </a:r>
            <a:r>
              <a:rPr/>
              <a:t>Lewis</a:t>
            </a:r>
            <a:r>
              <a:rPr/>
              <a:t> </a:t>
            </a:r>
            <a:r>
              <a:rPr/>
              <a:t>Place</a:t>
            </a:r>
            <a:r>
              <a:rPr/>
              <a:t> </a:t>
            </a:r>
            <a:r>
              <a:rPr/>
              <a:t>Place,</a:t>
            </a:r>
            <a:r>
              <a:rPr/>
              <a:t> </a:t>
            </a:r>
            <a:r>
              <a:rPr/>
              <a:t>Vandeventer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January</a:t>
            </a:r>
            <a:r>
              <a:rPr/>
              <a:t> </a:t>
            </a:r>
            <a:r>
              <a:rPr/>
              <a:t>2020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(March</a:t>
            </a:r>
            <a:r>
              <a:rPr/>
              <a:t> </a:t>
            </a:r>
            <a:r>
              <a:rPr/>
              <a:t>20,</a:t>
            </a:r>
            <a:r>
              <a:rPr/>
              <a:t> </a:t>
            </a:r>
            <a:r>
              <a:rPr/>
              <a:t>2020)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Lewis</a:t>
            </a:r>
            <a:r>
              <a:rPr/>
              <a:t> </a:t>
            </a:r>
            <a:r>
              <a:rPr/>
              <a:t>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8 total crimes in February 2020</a:t>
            </a:r>
          </a:p>
          <a:p>
            <a:pPr lvl="1"/>
            <a:r>
              <a:rPr b="1"/>
              <a:t>0% change compared to February 2019 (8 total crimes)</a:t>
            </a:r>
          </a:p>
          <a:p>
            <a:pPr lvl="1"/>
            <a:r>
              <a:rPr b="1"/>
              <a:t>3 crime(s) against persons in February 2020</a:t>
            </a:r>
          </a:p>
          <a:p>
            <a:pPr lvl="1"/>
            <a:r>
              <a:rPr b="1"/>
              <a:t>0% change compared to February 2019 (3 crimes against persons)</a:t>
            </a:r>
          </a:p>
          <a:p>
            <a:pPr lvl="1"/>
            <a:r>
              <a:rPr b="1"/>
              <a:t>14 total crimes in 2020</a:t>
            </a:r>
          </a:p>
          <a:p>
            <a:pPr lvl="1"/>
            <a:r>
              <a:rPr b="1"/>
              <a:t>8% change compared to this time in 2019 (13 total crimes)</a:t>
            </a:r>
          </a:p>
          <a:p>
            <a:pPr lvl="1"/>
            <a:r>
              <a:rPr b="1"/>
              <a:t>6 crime(s) against persons in 2020</a:t>
            </a:r>
          </a:p>
          <a:p>
            <a:pPr lvl="1"/>
            <a:r>
              <a:rPr b="1"/>
              <a:t>-33% change compared to this time in 2019 (9 crimes against persons)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9844316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46368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71347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5607908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0203836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5120514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4907614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lp/l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9 total crimes in February 2020</a:t>
            </a:r>
          </a:p>
          <a:p>
            <a:pPr lvl="1"/>
            <a:r>
              <a:rPr b="1"/>
              <a:t>0% change compared to February 2019 (9 total crimes)</a:t>
            </a:r>
          </a:p>
          <a:p>
            <a:pPr lvl="1"/>
            <a:r>
              <a:rPr b="1"/>
              <a:t>5 crime(s) against persons in February 2020</a:t>
            </a:r>
          </a:p>
          <a:p>
            <a:pPr lvl="1"/>
            <a:r>
              <a:rPr b="1"/>
              <a:t>150% change compared to February 2019 (2 crimes against persons)</a:t>
            </a:r>
          </a:p>
          <a:p>
            <a:pPr lvl="1"/>
            <a:r>
              <a:rPr b="1"/>
              <a:t>23 total crimes in 2020</a:t>
            </a:r>
          </a:p>
          <a:p>
            <a:pPr lvl="1"/>
            <a:r>
              <a:rPr b="1"/>
              <a:t>53% change compared to this time in 2019 (15 total crimes)</a:t>
            </a:r>
          </a:p>
          <a:p>
            <a:pPr lvl="1"/>
            <a:r>
              <a:rPr b="1"/>
              <a:t>6 crime(s) against persons in 2020</a:t>
            </a:r>
          </a:p>
          <a:p>
            <a:pPr lvl="1"/>
            <a:r>
              <a:rPr b="1"/>
              <a:t>200% change compared to this time in 2019 (2 crimes against persons)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900108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0277124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71347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1006237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8529942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1163665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5400810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vd/vd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3600" y="1600200"/>
            <a:ext cx="4864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4 (Visitation Park)</a:t>
            </a:r>
          </a:p>
          <a:p>
            <a:pPr lvl="1"/>
            <a:r>
              <a:rPr b="1"/>
              <a:t>The maximum number of crimes in one neighborhood was 71 (Central West End)</a:t>
            </a:r>
          </a:p>
          <a:p>
            <a:pPr lvl="1"/>
            <a:r>
              <a:rPr b="1"/>
              <a:t>The mean number of crimes in one neighborhood was 14.47</a:t>
            </a:r>
          </a:p>
          <a:p>
            <a:pPr lvl="1"/>
            <a:r>
              <a:rPr b="1"/>
              <a:t>The minimum rate of crimes in one neighborhood was 0.81 (Greater Ville)</a:t>
            </a:r>
          </a:p>
          <a:p>
            <a:pPr lvl="1"/>
            <a:r>
              <a:rPr b="1"/>
              <a:t>The maximum rate of crimes in one neighborhood was 6.74 (Fountain Park)</a:t>
            </a:r>
          </a:p>
          <a:p>
            <a:pPr lvl="1"/>
            <a:r>
              <a:rPr b="1"/>
              <a:t>The mean rate of crimes in one neighborhood was 3.55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6 total crimes in February 2020</a:t>
            </a:r>
          </a:p>
          <a:p>
            <a:pPr lvl="1"/>
            <a:r>
              <a:rPr b="1"/>
              <a:t>-65% change compared to February 2019 (17 total crimes)</a:t>
            </a:r>
          </a:p>
          <a:p>
            <a:pPr lvl="1"/>
            <a:r>
              <a:rPr b="1"/>
              <a:t>0 crime(s) against persons in February 2020</a:t>
            </a:r>
          </a:p>
          <a:p>
            <a:pPr lvl="1"/>
            <a:r>
              <a:rPr b="1"/>
              <a:t>-100% change compared to February 2019 (8 crimes against persons)</a:t>
            </a:r>
          </a:p>
          <a:p>
            <a:pPr lvl="1"/>
            <a:r>
              <a:rPr b="1"/>
              <a:t>15 total crimes in 2020</a:t>
            </a:r>
          </a:p>
          <a:p>
            <a:pPr lvl="1"/>
            <a:r>
              <a:rPr b="1"/>
              <a:t>-62% change compared to this time in 2019 (39 total crimes)</a:t>
            </a:r>
          </a:p>
          <a:p>
            <a:pPr lvl="1"/>
            <a:r>
              <a:rPr b="1"/>
              <a:t>3 crime(s) against persons in 2020</a:t>
            </a:r>
          </a:p>
          <a:p>
            <a:pPr lvl="1"/>
            <a:r>
              <a:rPr b="1"/>
              <a:t>-81% change compared to this time in 2019 (16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ac/ac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ac/ac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ac/ac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095796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0296906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9931919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62480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6933004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Github/WUMCRC/Projects/monthly-crime-reports/results/2020/February/ac/ac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Github/WUMCRC/Projects/monthly-crime-reports/results/2020/February/ac/ac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Github/WUMCRC/Projects/monthly-crime-reports/results/2020/February/ac/ac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fp/f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1316177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9574291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71347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fp/f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fp/f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5671198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9238480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0569990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257349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Github/WUMCRC/Projects/monthly-crime-reports/results/2020/February/fp/f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Github/WUMCRC/Projects/monthly-crime-reports/results/2020/February/fp/f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Github/WUMCRC/Projects/monthly-crime-reports/results/2020/February/fp/f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3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lp/l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lp/l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lp/l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9753728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4192475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2330182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4146808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9876812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5634405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0368686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4249885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Github/WUMCRC/Projects/monthly-crime-reports/results/2020/February/lp/l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Github/WUMCRC/Projects/monthly-crime-reports/results/2020/February/lp/l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Github/WUMCRC/Projects/monthly-crime-reports/results/2020/February/lp/l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4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vd/vd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vd/vd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vd/vd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5281541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0468725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2815451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7569593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Github/WUMCRC/Projects/monthly-crime-reports/results/2020/February/vd/vd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ac/ac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Github/WUMCRC/Projects/monthly-crime-reports/results/2020/February/vd/vd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Github/WUMCRC/Projects/monthly-crime-reports/results/2020/February/vd/vd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10 total crimes in February 2020</a:t>
            </a:r>
          </a:p>
          <a:p>
            <a:pPr lvl="1"/>
            <a:r>
              <a:rPr b="1"/>
              <a:t>-9% change compared to February 2019 (11 total crimes)</a:t>
            </a:r>
          </a:p>
          <a:p>
            <a:pPr lvl="1"/>
            <a:r>
              <a:rPr b="1"/>
              <a:t>3 crime(s) against persons in February 2020</a:t>
            </a:r>
          </a:p>
          <a:p>
            <a:pPr lvl="1"/>
            <a:r>
              <a:rPr b="1"/>
              <a:t>0% change compared to February 2019 (3 crimes against persons)</a:t>
            </a:r>
          </a:p>
          <a:p>
            <a:pPr lvl="1"/>
            <a:r>
              <a:rPr b="1"/>
              <a:t>16 total crimes in 2020</a:t>
            </a:r>
          </a:p>
          <a:p>
            <a:pPr lvl="1"/>
            <a:r>
              <a:rPr b="1"/>
              <a:t>-41% change compared to this time in 2019 (27 total crimes)</a:t>
            </a:r>
          </a:p>
          <a:p>
            <a:pPr lvl="1"/>
            <a:r>
              <a:rPr b="1"/>
              <a:t>6 crime(s) against persons in 2020</a:t>
            </a:r>
          </a:p>
          <a:p>
            <a:pPr lvl="1"/>
            <a:r>
              <a:rPr b="1"/>
              <a:t>-33% change compared to this time in 2019 (9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6999465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1702649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71347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4535506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754337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3200609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203988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fp/f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Academy, Fountain Park, Lewis Place Place, Vandeventer</dc:title>
  <dc:creator>Washington University Medical Center</dc:creator>
  <cp:keywords/>
  <dcterms:created xsi:type="dcterms:W3CDTF">2020-03-20T14:25:23Z</dcterms:created>
  <dcterms:modified xsi:type="dcterms:W3CDTF">2020-03-20T14:25:23Z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(March 20, 2020)</vt:lpwstr>
  </property>
  <property fmtid="{D5CDD505-2E9C-101B-9397-08002B2CF9AE}" pid="4" name="output">
    <vt:lpwstr>powerpoint_presentation</vt:lpwstr>
  </property>
  <property fmtid="{D5CDD505-2E9C-101B-9397-08002B2CF9AE}" pid="5" name="params">
    <vt:lpwstr/>
  </property>
  <property fmtid="{D5CDD505-2E9C-101B-9397-08002B2CF9AE}" pid="6" name="subtitle">
    <vt:lpwstr>Monthly Crime report: January 2020</vt:lpwstr>
  </property>
</Properties>
</file>